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Alfa Slab One"/>
      <p:regular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de7533ea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de7533ea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de7533eac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de7533ea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de7533ea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de7533ea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de7533ea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de7533ea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de7533ea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de7533ea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de7533eac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de7533eac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de7533e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de7533e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de7533e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de7533e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de7533ea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de7533ea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de7533e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de7533e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de7533e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de7533e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de7533eac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de7533ea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de7533ea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de7533ea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de7533eac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de7533eac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de7533ea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de7533ea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de7533ea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de7533ea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nK4a9f7_wwM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nK4a9f7_wwM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30001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529450" y="1786700"/>
            <a:ext cx="408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Open Sans"/>
                <a:ea typeface="Open Sans"/>
                <a:cs typeface="Open Sans"/>
                <a:sym typeface="Open Sans"/>
              </a:rPr>
              <a:t>시각 장애인을(교통 약자) 위한 지하철 출구 및 비상구 찾기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755975" y="14515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AI_11_양준모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D85C6"/>
                </a:solidFill>
              </a:rPr>
              <a:t>비상구 탐지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73775" cy="20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625" y="2753050"/>
            <a:ext cx="3567251" cy="19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4410825" y="1250725"/>
            <a:ext cx="41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이것도 멀리서 보면 잘 찾지 못할 것 같습니다.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27BA0"/>
                </a:solidFill>
              </a:rPr>
              <a:t>아쉬운 점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AIhub에 보행자 시점 대량의 이미지 데이터가 있었으나 활용하지 못함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크롤링 한 이미지 화질이 좋지않아 직접 표지판을 찍으려 했지만 시간이 부족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 모델 학습을 충분히 진행하지 못한 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다양한 시도를 했지만(ex:화살표 등 클래스 추가) 실력이 부족하여 포기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Python에서 딥러닝 진행 못함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</a:rPr>
              <a:t>하고자 했던 방향 및 아이디어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이번 프로젝트는 모델 구성보다 아이디어에 초점을 맞췄다.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</a:rPr>
              <a:t>실력이 된다면..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4180500" cy="22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대량의 보행자 이미지 데이터 또는 식료품 데이터를 학습한 모델을 가지고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시각장애인이 보행 할 때 물체에 가까워 질수록 진동 생기는 기계라던가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125" y="1502350"/>
            <a:ext cx="4858025" cy="36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415125" y="3211150"/>
            <a:ext cx="10806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8EAED"/>
                </a:solidFill>
                <a:highlight>
                  <a:srgbClr val="303134"/>
                </a:highlight>
              </a:rPr>
              <a:t>barrier</a:t>
            </a:r>
            <a:endParaRPr sz="1000">
              <a:solidFill>
                <a:srgbClr val="E8EAED"/>
              </a:solidFill>
              <a:highlight>
                <a:srgbClr val="30313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4388625" y="3526427"/>
            <a:ext cx="1768796" cy="24049"/>
          </a:xfrm>
          <a:custGeom>
            <a:rect b="b" l="l" r="r" t="t"/>
            <a:pathLst>
              <a:path extrusionOk="0" h="888" w="63942">
                <a:moveTo>
                  <a:pt x="0" y="888"/>
                </a:moveTo>
                <a:cubicBezTo>
                  <a:pt x="21316" y="888"/>
                  <a:pt x="42626" y="0"/>
                  <a:pt x="639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25"/>
          <p:cNvSpPr/>
          <p:nvPr/>
        </p:nvSpPr>
        <p:spPr>
          <a:xfrm>
            <a:off x="4381225" y="3552350"/>
            <a:ext cx="7400" cy="1591150"/>
          </a:xfrm>
          <a:custGeom>
            <a:rect b="b" l="l" r="r" t="t"/>
            <a:pathLst>
              <a:path extrusionOk="0" h="63646" w="296">
                <a:moveTo>
                  <a:pt x="296" y="0"/>
                </a:moveTo>
                <a:cubicBezTo>
                  <a:pt x="296" y="21216"/>
                  <a:pt x="0" y="42430"/>
                  <a:pt x="0" y="6364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</a:rPr>
              <a:t>실력이 된다면..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52675" y="1204300"/>
            <a:ext cx="39288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카메라가 달린 안경이나 핸드폰 카메라에 목소리로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 “앞에 차가 있나”, “횡단보도 위치” 등을 물어보면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음성으로 답을 얻는 방식으로 만들면 좋을 것 같다.</a:t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25" y="1076850"/>
            <a:ext cx="5494574" cy="411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5676350" y="3271125"/>
            <a:ext cx="301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사람 : 신호등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탐지 기계(음성) : 초록불 입니다.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</a:rPr>
              <a:t>실력이 된다면..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289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편의점에서 식료품 고르기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725" y="945250"/>
            <a:ext cx="2518695" cy="41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5779950" y="3404325"/>
            <a:ext cx="289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바나나 우유 찾기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들어서 확인하기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음성으로 듣기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00FF"/>
                </a:solidFill>
              </a:rPr>
              <a:t>마무리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Yolo모델에 대해서 조금 알고 나니 할 수 있는게 많다는 것을 느꼈다.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데이터만 많다면 활용 가능한 부분은 무궁무진 할 것 같다.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444050"/>
            <a:ext cx="8520600" cy="4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D85C6"/>
                </a:solidFill>
              </a:rPr>
              <a:t>목차</a:t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데이터, 모델 선정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시각 장애인을 위한 객체 탐지 모델 ( Yolov5 )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하고자 했던 방향 및 아이디어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마무리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00">
                <a:solidFill>
                  <a:srgbClr val="6D9EEB"/>
                </a:solidFill>
              </a:rPr>
              <a:t>데이터 선정</a:t>
            </a:r>
            <a:endParaRPr sz="2100">
              <a:solidFill>
                <a:srgbClr val="6D9EEB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43325"/>
            <a:ext cx="85206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786"/>
              <a:t>시각장애인의 대부분은 색깔 정도를 구분 할 수 있거나 가까이서 봐야 글자를 어느정도 구분 할 수 있다고 한다.</a:t>
            </a:r>
            <a:endParaRPr sz="1786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86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86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20"/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86" y="2383049"/>
            <a:ext cx="3948426" cy="22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00">
                <a:solidFill>
                  <a:srgbClr val="6D9EEB"/>
                </a:solidFill>
              </a:rPr>
              <a:t>데이터 선정</a:t>
            </a:r>
            <a:endParaRPr sz="2100">
              <a:solidFill>
                <a:srgbClr val="6D9EEB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43325"/>
            <a:ext cx="85206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1131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ko" sz="2368"/>
              <a:t>점자 블록 파손 및 잘못된 설치, 탑승 안내 점자 오류, 스크린 도어 미설치, </a:t>
            </a:r>
            <a:r>
              <a:rPr b="1" lang="ko" sz="2368"/>
              <a:t>길거리 보행중 방해물, 표지판 색깔 혼동 등 많은 불편함을 느낀다.</a:t>
            </a:r>
            <a:endParaRPr b="1" sz="236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20" u="sng">
                <a:solidFill>
                  <a:schemeClr val="hlink"/>
                </a:solidFill>
                <a:hlinkClick r:id="rId3"/>
              </a:rPr>
              <a:t>https://www.youtube.com/watch?v=nK4a9f7_wwM</a:t>
            </a:r>
            <a:r>
              <a:rPr lang="ko" sz="1320"/>
              <a:t> → 유튜브 출처</a:t>
            </a:r>
            <a:endParaRPr sz="132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32" y="1835375"/>
            <a:ext cx="3818300" cy="21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825" y="1835100"/>
            <a:ext cx="3818300" cy="21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00">
                <a:solidFill>
                  <a:srgbClr val="6D9EEB"/>
                </a:solidFill>
              </a:rPr>
              <a:t>데이터 선정</a:t>
            </a:r>
            <a:endParaRPr sz="2100">
              <a:solidFill>
                <a:srgbClr val="6D9EEB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43325"/>
            <a:ext cx="85206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153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ko" sz="2186"/>
              <a:t>시각장애인은 지하철에 음성 안내를 들을 수 없는 경우 출구와, 비상구 찾기가 힘들다</a:t>
            </a:r>
            <a:endParaRPr sz="2186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20" u="sng">
                <a:solidFill>
                  <a:schemeClr val="hlink"/>
                </a:solidFill>
                <a:hlinkClick r:id="rId3"/>
              </a:rPr>
              <a:t>https://www.youtube.com/watch?v=nK4a9f7_wwM</a:t>
            </a:r>
            <a:r>
              <a:rPr lang="ko" sz="1320"/>
              <a:t> → 유튜브 출처</a:t>
            </a:r>
            <a:endParaRPr sz="132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32" y="1835375"/>
            <a:ext cx="3818300" cy="21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825" y="1835100"/>
            <a:ext cx="3818300" cy="21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  <a:highlight>
                  <a:schemeClr val="lt1"/>
                </a:highlight>
              </a:rPr>
              <a:t>기존 출구 찾는 방법</a:t>
            </a:r>
            <a:endParaRPr>
              <a:solidFill>
                <a:srgbClr val="6D9EEB"/>
              </a:solidFill>
              <a:highlight>
                <a:schemeClr val="lt1"/>
              </a:highlight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737"/>
            <a:ext cx="5513574" cy="30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513575" y="2065527"/>
            <a:ext cx="36303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이렇게 음성 안내를 받을 수 있는 장치가 있다.</a:t>
            </a:r>
            <a:endParaRPr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하지만 없는 경우가 많기 때문에 그럴 경우 많은 시간을 소모하고 힘들다고 한다.</a:t>
            </a:r>
            <a:endParaRPr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74542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이런 문제들은 각 시 도에서 해결하기 위해 힘을 다해야 하지만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아직까지도 고쳐지지 않은 부분들이 너무 많고 시간이 오래걸린다.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D9EEB"/>
                </a:solidFill>
                <a:highlight>
                  <a:schemeClr val="lt1"/>
                </a:highlight>
              </a:rPr>
              <a:t>객체 탐지 모델을 이용한 출구, 및 비상구 찾기</a:t>
            </a:r>
            <a:endParaRPr>
              <a:solidFill>
                <a:srgbClr val="6D9EEB"/>
              </a:solidFill>
              <a:highlight>
                <a:schemeClr val="lt1"/>
              </a:highlight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25" y="2042275"/>
            <a:ext cx="1692350" cy="8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2508850" y="2281325"/>
            <a:ext cx="599400" cy="1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/>
        </p:nvSpPr>
        <p:spPr>
          <a:xfrm>
            <a:off x="578825" y="2864075"/>
            <a:ext cx="23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구글, 네이버에서 지하철 “나가는 곳” 표지판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비상구 표지판 이미지 크롤링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75" y="1527475"/>
            <a:ext cx="1967225" cy="7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6062725" y="1879950"/>
            <a:ext cx="273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AutoNum type="arabicPeriod"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이미지 데이터 Resize, Labeling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AutoNum type="arabicPeriod"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Yolov5 형식에 맞게 만들어서 Colab으로 이동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Proxima Nova"/>
              <a:buAutoNum type="arabicPeriod"/>
            </a:pPr>
            <a:r>
              <a:rPr lang="ko" sz="800">
                <a:latin typeface="Proxima Nova"/>
                <a:ea typeface="Proxima Nova"/>
                <a:cs typeface="Proxima Nova"/>
                <a:sym typeface="Proxima Nova"/>
              </a:rPr>
              <a:t>Colab에서 모델 학습 진행 (GPU)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150" y="177805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425" y="1739513"/>
            <a:ext cx="2243150" cy="118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3C47D"/>
                </a:solidFill>
              </a:rPr>
              <a:t>탐지 내용</a:t>
            </a:r>
            <a:endParaRPr>
              <a:solidFill>
                <a:srgbClr val="93C47D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25" y="1139700"/>
            <a:ext cx="2304650" cy="23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974175" y="118412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988" y="1139700"/>
            <a:ext cx="2304650" cy="2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375" y="1139700"/>
            <a:ext cx="2304650" cy="23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762275" y="3626350"/>
            <a:ext cx="78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Proxima Nova"/>
                <a:ea typeface="Proxima Nova"/>
                <a:cs typeface="Proxima Nova"/>
                <a:sym typeface="Proxima Nova"/>
              </a:rPr>
              <a:t>나가는 곳 표지판 이미지 데이터가 적고 좋지 않아서 자막까지 바운딩 박스를 그리네요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